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D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7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9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2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1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AD77-EA2F-44DA-8C14-9E3444F119B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F0E-BAA4-4DA2-AB7C-8362CA21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4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9" b="5897"/>
          <a:stretch/>
        </p:blipFill>
        <p:spPr>
          <a:xfrm>
            <a:off x="0" y="1"/>
            <a:ext cx="122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2179"/>
          <a:stretch/>
        </p:blipFill>
        <p:spPr>
          <a:xfrm>
            <a:off x="1011115" y="-1375"/>
            <a:ext cx="9853246" cy="6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7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2023-03-22T05:27:08Z</dcterms:created>
  <dcterms:modified xsi:type="dcterms:W3CDTF">2023-03-22T05:37:38Z</dcterms:modified>
</cp:coreProperties>
</file>